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2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ocks-studio.com/2014/03/03/i-do-not-draw-plans-facades-or-sections-adolf-loos-and-the-villa-muller/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dolf_Loos,_1910,_A1130_Wien,_St._Veit-Gasse_10,_Haus_Steiner.jpg" TargetMode="Externa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18.jpg"/><Relationship Id="rId10" Type="http://schemas.openxmlformats.org/officeDocument/2006/relationships/hyperlink" Target="https://commons.wikimedia.org/wiki/File:Adolf_Loos_Haus_Strasser_plans.jpg" TargetMode="External"/><Relationship Id="rId4" Type="http://schemas.openxmlformats.org/officeDocument/2006/relationships/image" Target="../media/image14.jpg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2355C-1DFF-47FC-9C39-E4FD267B4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Adolf Loos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C1F14-825A-4114-AB2B-7E82C115B9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Javier Diaz Vicens</a:t>
            </a:r>
          </a:p>
        </p:txBody>
      </p:sp>
    </p:spTree>
    <p:extLst>
      <p:ext uri="{BB962C8B-B14F-4D97-AF65-F5344CB8AC3E}">
        <p14:creationId xmlns:p14="http://schemas.microsoft.com/office/powerpoint/2010/main" val="37528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C0224-9C73-464B-8F6A-01D0B6E70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4383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Who was Adolf Loos?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1B31C2-830F-405F-A71E-D542C9CAA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2030" y="953324"/>
            <a:ext cx="2475676" cy="247567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8720EC-6FF1-4459-BB86-0B07F5DA1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227" y="2334389"/>
            <a:ext cx="2202798" cy="34305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E9743B-F4FD-4F62-89F2-67D9E4046FC6}"/>
              </a:ext>
            </a:extLst>
          </p:cNvPr>
          <p:cNvSpPr txBox="1"/>
          <p:nvPr/>
        </p:nvSpPr>
        <p:spPr>
          <a:xfrm>
            <a:off x="1130270" y="1549400"/>
            <a:ext cx="42242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Founder of Modernist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Critical Theorist and writer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Architect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Ornamentation vs Function and Rationality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Ideas later seen in the work of L.C. and </a:t>
            </a:r>
            <a:r>
              <a:rPr lang="en-US" dirty="0" err="1"/>
              <a:t>Mies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“Ornament is anything that cannot be justified by its rational thinking”   –Loos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Economic and Utilitarian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 Nouveau Vienna Secession</a:t>
            </a:r>
          </a:p>
        </p:txBody>
      </p:sp>
    </p:spTree>
    <p:extLst>
      <p:ext uri="{BB962C8B-B14F-4D97-AF65-F5344CB8AC3E}">
        <p14:creationId xmlns:p14="http://schemas.microsoft.com/office/powerpoint/2010/main" val="121156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B12D2-5E56-436F-9BE9-3F54F66A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Goldman and </a:t>
            </a:r>
            <a:r>
              <a:rPr lang="en-US" dirty="0" err="1">
                <a:solidFill>
                  <a:srgbClr val="FF0000"/>
                </a:solidFill>
              </a:rPr>
              <a:t>Salatsch</a:t>
            </a:r>
            <a:r>
              <a:rPr lang="en-US" dirty="0">
                <a:solidFill>
                  <a:srgbClr val="FF0000"/>
                </a:solidFill>
              </a:rPr>
              <a:t> Building - Vienna, Austria - 1909 – Leopold Goldman &amp; Emanuel </a:t>
            </a:r>
            <a:r>
              <a:rPr lang="en-US" dirty="0" err="1">
                <a:solidFill>
                  <a:srgbClr val="FF0000"/>
                </a:solidFill>
              </a:rPr>
              <a:t>Alfricht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2F884A-7B05-4FEE-8DC7-3FD963B6A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4297" y="1759276"/>
            <a:ext cx="3388485" cy="236664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BC65B6-0149-415E-8B8F-2D52FE100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077" y="3030164"/>
            <a:ext cx="3481845" cy="2191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3B5403-5E84-4401-A9C8-598AE00D5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616" y="4655707"/>
            <a:ext cx="3481845" cy="19846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1D8574-18C9-47B5-BED0-C6C63D42D3F7}"/>
              </a:ext>
            </a:extLst>
          </p:cNvPr>
          <p:cNvSpPr txBox="1"/>
          <p:nvPr/>
        </p:nvSpPr>
        <p:spPr>
          <a:xfrm>
            <a:off x="774700" y="2298700"/>
            <a:ext cx="29882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Defies classical past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Defies ornamentation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Controversial façade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downtown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Statement of progression by Loos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Birth of Modern principles – Horizontality, human material, lack of ornament, structure, pure abstract form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4B820A-60AD-426A-BF8E-A0BF24B22527}"/>
              </a:ext>
            </a:extLst>
          </p:cNvPr>
          <p:cNvCxnSpPr/>
          <p:nvPr/>
        </p:nvCxnSpPr>
        <p:spPr>
          <a:xfrm>
            <a:off x="8966200" y="4546600"/>
            <a:ext cx="0" cy="20937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5A0A0DE-23F4-4CA5-9D5E-1B074B3B3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307" y="4546600"/>
            <a:ext cx="24386" cy="210939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C8E97B-5676-49BE-B387-368B5A1CDB40}"/>
              </a:ext>
            </a:extLst>
          </p:cNvPr>
          <p:cNvCxnSpPr/>
          <p:nvPr/>
        </p:nvCxnSpPr>
        <p:spPr>
          <a:xfrm>
            <a:off x="9944100" y="4546599"/>
            <a:ext cx="0" cy="20937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3776C6-A378-4386-BD9D-C2A47F1254C1}"/>
              </a:ext>
            </a:extLst>
          </p:cNvPr>
          <p:cNvCxnSpPr/>
          <p:nvPr/>
        </p:nvCxnSpPr>
        <p:spPr>
          <a:xfrm>
            <a:off x="10439400" y="4546598"/>
            <a:ext cx="0" cy="20937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BE18A3-098C-48C7-8101-8B684D928C7B}"/>
              </a:ext>
            </a:extLst>
          </p:cNvPr>
          <p:cNvCxnSpPr/>
          <p:nvPr/>
        </p:nvCxnSpPr>
        <p:spPr>
          <a:xfrm>
            <a:off x="11150600" y="4546597"/>
            <a:ext cx="0" cy="20937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641B3F-CD52-4DD2-931E-3C8D70BD051D}"/>
              </a:ext>
            </a:extLst>
          </p:cNvPr>
          <p:cNvCxnSpPr/>
          <p:nvPr/>
        </p:nvCxnSpPr>
        <p:spPr>
          <a:xfrm>
            <a:off x="8305800" y="4546596"/>
            <a:ext cx="0" cy="20937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9D1043-BCAE-4025-B736-B2202D71E626}"/>
              </a:ext>
            </a:extLst>
          </p:cNvPr>
          <p:cNvCxnSpPr>
            <a:cxnSpLocks/>
          </p:cNvCxnSpPr>
          <p:nvPr/>
        </p:nvCxnSpPr>
        <p:spPr>
          <a:xfrm flipH="1">
            <a:off x="5231889" y="4227359"/>
            <a:ext cx="172822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D422A8-7E4B-43A8-9A1A-0FCA6FDD2752}"/>
              </a:ext>
            </a:extLst>
          </p:cNvPr>
          <p:cNvCxnSpPr>
            <a:cxnSpLocks/>
          </p:cNvCxnSpPr>
          <p:nvPr/>
        </p:nvCxnSpPr>
        <p:spPr>
          <a:xfrm flipH="1">
            <a:off x="5231889" y="3873786"/>
            <a:ext cx="162611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442B98-C4D2-4F6D-AEB3-3E7854B061FB}"/>
              </a:ext>
            </a:extLst>
          </p:cNvPr>
          <p:cNvCxnSpPr>
            <a:cxnSpLocks/>
          </p:cNvCxnSpPr>
          <p:nvPr/>
        </p:nvCxnSpPr>
        <p:spPr>
          <a:xfrm flipH="1">
            <a:off x="5186915" y="3635938"/>
            <a:ext cx="177319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64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43C90-B265-4B78-A193-D462D6925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Interior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6A7793-C097-4476-B0A6-70D24D84C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0259" y="953324"/>
            <a:ext cx="3061471" cy="203727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46959D-49CA-4ECB-8862-AC0640ED7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929" y="953324"/>
            <a:ext cx="3053145" cy="2037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0067F3-15A9-4764-B67F-E9EF419D5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259" y="3429000"/>
            <a:ext cx="3061471" cy="2264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4099FB-F4E1-424E-ADED-1B83DB1CA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988" y="3172344"/>
            <a:ext cx="2262024" cy="2778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0BA845-E635-4265-8C39-CDCEE6BB6E3C}"/>
              </a:ext>
            </a:extLst>
          </p:cNvPr>
          <p:cNvSpPr txBox="1"/>
          <p:nvPr/>
        </p:nvSpPr>
        <p:spPr>
          <a:xfrm>
            <a:off x="800100" y="1676400"/>
            <a:ext cx="3391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Material becomes an important change</a:t>
            </a:r>
          </a:p>
        </p:txBody>
      </p:sp>
    </p:spTree>
    <p:extLst>
      <p:ext uri="{BB962C8B-B14F-4D97-AF65-F5344CB8AC3E}">
        <p14:creationId xmlns:p14="http://schemas.microsoft.com/office/powerpoint/2010/main" val="369427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54525-AC52-4E50-BED2-7EC428F3E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Villa Mueller – Prague, Czech Republic – 1930 – Frantisek Mueller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614667-E80F-4D40-9410-A260999B2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5038" y="2555485"/>
            <a:ext cx="3440607" cy="32940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7440B1-716F-4D8D-8811-C2024E553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007" y="2002559"/>
            <a:ext cx="3302000" cy="2199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963F2C-9C11-4E1C-B298-23C8939CC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007" y="4375400"/>
            <a:ext cx="3302000" cy="23341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5E0350-A526-401A-A0C4-63F980398C3F}"/>
              </a:ext>
            </a:extLst>
          </p:cNvPr>
          <p:cNvSpPr txBox="1"/>
          <p:nvPr/>
        </p:nvSpPr>
        <p:spPr>
          <a:xfrm>
            <a:off x="736600" y="22860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studied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Exterior vs interior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Clear Modern principles and ideologies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F2A7DE-1084-44EF-A3A2-4F26776B02E6}"/>
              </a:ext>
            </a:extLst>
          </p:cNvPr>
          <p:cNvCxnSpPr/>
          <p:nvPr/>
        </p:nvCxnSpPr>
        <p:spPr>
          <a:xfrm flipV="1">
            <a:off x="3848100" y="5194300"/>
            <a:ext cx="0" cy="15152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6920CE8-8018-4992-977E-5E1F433E902C}"/>
              </a:ext>
            </a:extLst>
          </p:cNvPr>
          <p:cNvSpPr/>
          <p:nvPr/>
        </p:nvSpPr>
        <p:spPr>
          <a:xfrm>
            <a:off x="1269999" y="4535249"/>
            <a:ext cx="1168391" cy="1515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FD0118-94B1-4C3C-8C9C-AD85F6AC373E}"/>
              </a:ext>
            </a:extLst>
          </p:cNvPr>
          <p:cNvCxnSpPr/>
          <p:nvPr/>
        </p:nvCxnSpPr>
        <p:spPr>
          <a:xfrm>
            <a:off x="7708900" y="5105400"/>
            <a:ext cx="12065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68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76AE7-C7A5-4BA1-9E57-E12D2994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Interior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F2B979-5878-4262-BF81-A56082462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3194" y="974273"/>
            <a:ext cx="3694906" cy="25679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3C5209-CC40-42AF-941F-9F02AFFED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195" y="3741081"/>
            <a:ext cx="3698196" cy="2761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14F01C-6EB6-4D65-80B7-FC03131C8255}"/>
              </a:ext>
            </a:extLst>
          </p:cNvPr>
          <p:cNvSpPr txBox="1"/>
          <p:nvPr/>
        </p:nvSpPr>
        <p:spPr>
          <a:xfrm>
            <a:off x="1130270" y="2002559"/>
            <a:ext cx="4558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Complex use of material and furniture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“The Poor Little Rich Man”</a:t>
            </a:r>
          </a:p>
        </p:txBody>
      </p:sp>
    </p:spTree>
    <p:extLst>
      <p:ext uri="{BB962C8B-B14F-4D97-AF65-F5344CB8AC3E}">
        <p14:creationId xmlns:p14="http://schemas.microsoft.com/office/powerpoint/2010/main" val="422236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4957-683B-4906-8D2A-896E3364E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5452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Progression of 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5D7272-614B-4FFE-A8F9-1542ED7A2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28" y="4105305"/>
            <a:ext cx="3695700" cy="258121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F0A088-C85E-4E46-9684-950418FDE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28" y="1551536"/>
            <a:ext cx="3695700" cy="232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207ABB-2417-4B85-BC3E-FBFB24AD2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542" y="1498600"/>
            <a:ext cx="3517900" cy="2343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183387-AA84-465C-A604-A86AFB6AAC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836040" y="1551536"/>
            <a:ext cx="3101490" cy="23261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78C3FE-FBC0-4985-A3BD-00A41AB35D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374542" y="4040981"/>
            <a:ext cx="3517900" cy="2536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D2C3A9-7B02-4E51-B4B5-B3773E7F69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765800" y="4050744"/>
            <a:ext cx="1202643" cy="26903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2666E9-F011-4ABB-AAAD-CD99A2187915}"/>
              </a:ext>
            </a:extLst>
          </p:cNvPr>
          <p:cNvSpPr txBox="1"/>
          <p:nvPr/>
        </p:nvSpPr>
        <p:spPr>
          <a:xfrm>
            <a:off x="4563157" y="7111810"/>
            <a:ext cx="1202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0" tooltip="https://commons.wikimedia.org/wiki/File:Adolf_Loos_Haus_Strasser_plans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1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0048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CC41-32CB-4C17-97DC-CBA7D504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Outside Thoughts and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57E52-398F-43CC-94B6-55F276AC6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Movement of the new style – his roots</a:t>
            </a:r>
          </a:p>
          <a:p>
            <a:r>
              <a:rPr lang="en-US" dirty="0"/>
              <a:t>“Ornament and Crime is a Homeric Cleansing” –L.C. </a:t>
            </a:r>
          </a:p>
          <a:p>
            <a:r>
              <a:rPr lang="en-US" dirty="0"/>
              <a:t>Frank Lloyd Wright considered that loos did the work he strived for in America in Europe.</a:t>
            </a:r>
          </a:p>
          <a:p>
            <a:r>
              <a:rPr lang="en-US" dirty="0"/>
              <a:t>Set a foundation for “function” in Architecture</a:t>
            </a:r>
          </a:p>
          <a:p>
            <a:r>
              <a:rPr lang="en-US" dirty="0"/>
              <a:t>“It is necessary to obliterate ornament in order to have modern culture exist and evolve beyond the past” –Adolf Loos</a:t>
            </a:r>
          </a:p>
        </p:txBody>
      </p:sp>
    </p:spTree>
    <p:extLst>
      <p:ext uri="{BB962C8B-B14F-4D97-AF65-F5344CB8AC3E}">
        <p14:creationId xmlns:p14="http://schemas.microsoft.com/office/powerpoint/2010/main" val="372406600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531</TotalTime>
  <Words>244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Gallery</vt:lpstr>
      <vt:lpstr>Adolf Loos </vt:lpstr>
      <vt:lpstr>Who was Adolf Loos?</vt:lpstr>
      <vt:lpstr>The Goldman and Salatsch Building - Vienna, Austria - 1909 – Leopold Goldman &amp; Emanuel Alfricht</vt:lpstr>
      <vt:lpstr>Interior</vt:lpstr>
      <vt:lpstr>Villa Mueller – Prague, Czech Republic – 1930 – Frantisek Mueller  </vt:lpstr>
      <vt:lpstr>Interior</vt:lpstr>
      <vt:lpstr>Progression of Work</vt:lpstr>
      <vt:lpstr>Outside Thoughts and Influence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Adolf Loos </dc:title>
  <dc:creator>Javier Diaz Vicens</dc:creator>
  <cp:lastModifiedBy>Javier Diaz Vicens</cp:lastModifiedBy>
  <cp:revision>9</cp:revision>
  <dcterms:created xsi:type="dcterms:W3CDTF">2018-02-14T18:28:32Z</dcterms:created>
  <dcterms:modified xsi:type="dcterms:W3CDTF">2018-02-15T03:20:23Z</dcterms:modified>
</cp:coreProperties>
</file>